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8.bmp" ContentType="image/bmp"/>
  <Override PartName="/ppt/media/image17.bmp" ContentType="image/bmp"/>
  <Override PartName="/ppt/media/image16.bmp" ContentType="image/bmp"/>
  <Override PartName="/ppt/media/image15.bmp" ContentType="image/bmp"/>
  <Override PartName="/ppt/media/image14.bmp" ContentType="image/bmp"/>
  <Override PartName="/ppt/media/image13.bmp" ContentType="image/bmp"/>
  <Override PartName="/ppt/media/image12.bmp" ContentType="image/bmp"/>
  <Override PartName="/ppt/media/image11.bmp" ContentType="image/bmp"/>
  <Override PartName="/ppt/media/image4.bmp" ContentType="image/bmp"/>
  <Override PartName="/ppt/media/image2.png" ContentType="image/png"/>
  <Override PartName="/ppt/media/image3.bmp" ContentType="image/bmp"/>
  <Override PartName="/ppt/media/image1.png" ContentType="image/png"/>
  <Override PartName="/ppt/media/image8.bmp" ContentType="image/bmp"/>
  <Override PartName="/ppt/media/image5.bmp" ContentType="image/bmp"/>
  <Override PartName="/ppt/media/image9.bmp" ContentType="image/bmp"/>
  <Override PartName="/ppt/media/image10.bmp" ContentType="image/bmp"/>
  <Override PartName="/ppt/media/image6.bmp" ContentType="image/bmp"/>
  <Override PartName="/ppt/media/image7.bmp" ContentType="image/bmp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bmp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bmp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bmp"/><Relationship Id="rId2" Type="http://schemas.openxmlformats.org/officeDocument/2006/relationships/image" Target="../media/image6.bmp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bmp"/><Relationship Id="rId2" Type="http://schemas.openxmlformats.org/officeDocument/2006/relationships/image" Target="../media/image8.bmp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bmp"/><Relationship Id="rId2" Type="http://schemas.openxmlformats.org/officeDocument/2006/relationships/image" Target="../media/image10.bmp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bmp"/><Relationship Id="rId2" Type="http://schemas.openxmlformats.org/officeDocument/2006/relationships/image" Target="../media/image12.bmp"/><Relationship Id="rId3" Type="http://schemas.openxmlformats.org/officeDocument/2006/relationships/image" Target="../media/image13.bmp"/><Relationship Id="rId4" Type="http://schemas.openxmlformats.org/officeDocument/2006/relationships/image" Target="../media/image14.bmp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bmp"/><Relationship Id="rId2" Type="http://schemas.openxmlformats.org/officeDocument/2006/relationships/image" Target="../media/image16.bmp"/><Relationship Id="rId3" Type="http://schemas.openxmlformats.org/officeDocument/2006/relationships/image" Target="../media/image17.bmp"/><Relationship Id="rId4" Type="http://schemas.openxmlformats.org/officeDocument/2006/relationships/image" Target="../media/image18.bmp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504000" y="12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Matching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504000" y="1373040"/>
            <a:ext cx="9071280" cy="536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Intensity-based matching: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less robust to noise/blurring;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less stable for complex deformations (e.g. projective);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good for multimodal image registration.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Fourier domain methods: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be used only up to similarity model;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fast.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US" sz="28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Feature-based methods: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robust;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fast;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be used for complex deformations;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sometimes features can not be found.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504000" y="12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Feature-based matching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504000" y="1373040"/>
            <a:ext cx="9071280" cy="536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Consist of the following steps: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 extraction for both images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 descriptor (some statistics of feature point proximity) computation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 matching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Deformation estimation (usually via RANSAC)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a lot of feature points/descriptors: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Blob detectors: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SIFT (excellent but slow)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1" i="1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SURF (close to SIFT but extremely faster)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BRISK (less accurate but much faster then SURF)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Corner detectors (more simple but less robust):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Harris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Eigenvalues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504000" y="12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Feature/descriptor extraction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504000" y="1373040"/>
            <a:ext cx="9071280" cy="536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930960" y="1372320"/>
            <a:ext cx="8185320" cy="586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504000" y="12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 matching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rcRect l="4480" t="0" r="4352" b="18096"/>
          <a:stretch/>
        </p:blipFill>
        <p:spPr>
          <a:xfrm>
            <a:off x="457200" y="1828800"/>
            <a:ext cx="9234720" cy="411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504000" y="12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Deformation estimation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240840" y="1688040"/>
            <a:ext cx="4788000" cy="343224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4987440" y="1718280"/>
            <a:ext cx="4791240" cy="3428640"/>
          </a:xfrm>
          <a:prstGeom prst="rect">
            <a:avLst/>
          </a:prstGeom>
          <a:ln>
            <a:noFill/>
          </a:ln>
        </p:spPr>
      </p:pic>
      <p:sp>
        <p:nvSpPr>
          <p:cNvPr id="48" name="CustomShape 2"/>
          <p:cNvSpPr/>
          <p:nvPr/>
        </p:nvSpPr>
        <p:spPr>
          <a:xfrm>
            <a:off x="1463040" y="5048640"/>
            <a:ext cx="3108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Initial difference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3"/>
          <p:cNvSpPr/>
          <p:nvPr/>
        </p:nvSpPr>
        <p:spPr>
          <a:xfrm>
            <a:off x="5852160" y="5048640"/>
            <a:ext cx="3108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Difference after matching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504000" y="12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Deformation estimation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240840" y="1688040"/>
            <a:ext cx="4788000" cy="343224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4987440" y="1718280"/>
            <a:ext cx="4791240" cy="342864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1463040" y="5048640"/>
            <a:ext cx="3108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Initial difference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5852160" y="5048640"/>
            <a:ext cx="3108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Difference after matching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504000" y="12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Deformation estimation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240840" y="1688040"/>
            <a:ext cx="4788000" cy="343224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4987440" y="1718280"/>
            <a:ext cx="4791240" cy="3428640"/>
          </a:xfrm>
          <a:prstGeom prst="rect">
            <a:avLst/>
          </a:prstGeom>
          <a:ln>
            <a:noFill/>
          </a:ln>
        </p:spPr>
      </p:pic>
      <p:sp>
        <p:nvSpPr>
          <p:cNvPr id="58" name="CustomShape 2"/>
          <p:cNvSpPr/>
          <p:nvPr/>
        </p:nvSpPr>
        <p:spPr>
          <a:xfrm>
            <a:off x="1463040" y="5048640"/>
            <a:ext cx="3108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Initial difference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CustomShape 3"/>
          <p:cNvSpPr/>
          <p:nvPr/>
        </p:nvSpPr>
        <p:spPr>
          <a:xfrm>
            <a:off x="5852160" y="5048640"/>
            <a:ext cx="3108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Difference after matching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504000" y="8640"/>
            <a:ext cx="9071280" cy="83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rcRect l="5249" t="3661" r="5819" b="5890"/>
          <a:stretch/>
        </p:blipFill>
        <p:spPr>
          <a:xfrm>
            <a:off x="437760" y="731520"/>
            <a:ext cx="4443480" cy="324576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rcRect l="5845" t="2560" r="6438" b="6164"/>
          <a:stretch/>
        </p:blipFill>
        <p:spPr>
          <a:xfrm>
            <a:off x="5361840" y="731520"/>
            <a:ext cx="4370400" cy="3245760"/>
          </a:xfrm>
          <a:prstGeom prst="rect">
            <a:avLst/>
          </a:prstGeom>
          <a:ln>
            <a:noFill/>
          </a:ln>
        </p:spPr>
      </p:pic>
      <p:pic>
        <p:nvPicPr>
          <p:cNvPr id="63" name="" descr=""/>
          <p:cNvPicPr/>
          <p:nvPr/>
        </p:nvPicPr>
        <p:blipFill>
          <a:blip r:embed="rId3"/>
          <a:srcRect l="5842" t="2708" r="7069" b="6182"/>
          <a:stretch/>
        </p:blipFill>
        <p:spPr>
          <a:xfrm>
            <a:off x="445680" y="4024080"/>
            <a:ext cx="4388760" cy="329148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4"/>
          <a:srcRect l="5842" t="2708" r="6157" b="6182"/>
          <a:stretch/>
        </p:blipFill>
        <p:spPr>
          <a:xfrm>
            <a:off x="5356080" y="4023360"/>
            <a:ext cx="4388760" cy="325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504000" y="8640"/>
            <a:ext cx="9071280" cy="83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rcRect l="11097" t="4891" r="9076" b="6677"/>
          <a:stretch/>
        </p:blipFill>
        <p:spPr>
          <a:xfrm>
            <a:off x="1064160" y="699480"/>
            <a:ext cx="8046000" cy="363636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2"/>
          <a:srcRect l="9467" t="4983" r="8884" b="7646"/>
          <a:stretch/>
        </p:blipFill>
        <p:spPr>
          <a:xfrm>
            <a:off x="548640" y="4453920"/>
            <a:ext cx="3017160" cy="1910520"/>
          </a:xfrm>
          <a:prstGeom prst="rect">
            <a:avLst/>
          </a:prstGeom>
          <a:ln>
            <a:noFill/>
          </a:ln>
        </p:spPr>
      </p:pic>
      <p:pic>
        <p:nvPicPr>
          <p:cNvPr id="68" name="" descr=""/>
          <p:cNvPicPr/>
          <p:nvPr/>
        </p:nvPicPr>
        <p:blipFill>
          <a:blip r:embed="rId3"/>
          <a:srcRect l="9470" t="4983" r="8881" b="7651"/>
          <a:stretch/>
        </p:blipFill>
        <p:spPr>
          <a:xfrm>
            <a:off x="3713400" y="4483440"/>
            <a:ext cx="3017160" cy="190152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4"/>
          <a:srcRect l="9470" t="4983" r="8884" b="7656"/>
          <a:stretch/>
        </p:blipFill>
        <p:spPr>
          <a:xfrm>
            <a:off x="6882840" y="4474440"/>
            <a:ext cx="2971440" cy="190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2016-10-25T15:59:00Z</dcterms:created>
  <dc:creator/>
  <dc:description/>
  <dc:language>en-US</dc:language>
  <cp:lastModifiedBy/>
  <dcterms:modified xsi:type="dcterms:W3CDTF">2016-10-25T17:28:26Z</dcterms:modified>
  <cp:revision>2</cp:revision>
  <dc:subject/>
  <dc:title/>
</cp:coreProperties>
</file>